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Oslo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3737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40 215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43 657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13 656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47 863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351352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51449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92948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47 863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31169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43 377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47 850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47 850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97888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26 880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824574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36 010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10 108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2022-01-26T15:04:14Z</dcterms:modified>
</cp:coreProperties>
</file>