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Karlsøy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515906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20018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37352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71416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9111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5077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02398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2021-01-26T13:18:08Z</dcterms:modified>
</cp:coreProperties>
</file>