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Levanger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74990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13 560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16 176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11 775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17 199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71916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344223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58113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17 199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86546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9080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9 305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17230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2021-01-26T13:14:53Z</dcterms:modified>
</cp:coreProperties>
</file>