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Lindesnes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73682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1584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544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8195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7898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3757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4567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2021-01-26T12:27:35Z</dcterms:modified>
</cp:coreProperties>
</file>