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Hamar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057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3651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44068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435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4495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8487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64868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2021-01-26T11:46:28Z</dcterms:modified>
</cp:coreProperties>
</file>