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Roan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0883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7283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9895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4665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6184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8892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4680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2019-12-18T17:11:28Z</dcterms:modified>
</cp:coreProperties>
</file>