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Roan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0945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3088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0458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0751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9517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0781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1464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2019-12-17T15:32:22Z</dcterms:modified>
</cp:coreProperties>
</file>