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Tjeldsund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134925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629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807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976292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014981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228536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807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151243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264331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629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114684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629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2019-12-18T17:06:22Z</dcterms:modified>
</cp:coreProperties>
</file>