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Tjeldsund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39199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08966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78269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33973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37103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22696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91069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2019-12-17T15:23:55Z</dcterms:modified>
</cp:coreProperties>
</file>