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Selje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64434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1973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263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131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6781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4970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4102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2019-12-17T15:17:04Z</dcterms:modified>
</cp:coreProperties>
</file>