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Selje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84849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40739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3991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3349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4187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17225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4784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2019-12-18T16:58:57Z</dcterms:modified>
</cp:coreProperties>
</file>