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Gulen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3232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2696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8215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6345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8566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0791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2133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2019-12-17T15:14:50Z</dcterms:modified>
</cp:coreProperties>
</file>