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Gulen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2957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1421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9215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986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4227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3078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6355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2019-12-18T16:56:47Z</dcterms:modified>
</cp:coreProperties>
</file>