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Telemark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5924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5656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558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2535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4412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7091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0790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2019-12-17T14:53:23Z</dcterms:modified>
</cp:coreProperties>
</file>