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Telemark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436543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494684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49383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563204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317440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461141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539987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1 113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665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2019-12-18T16:21:57Z</dcterms:modified>
</cp:coreProperties>
</file>