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4902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4005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2796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157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7542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35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559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2019-12-18T16:47:02Z</dcterms:modified>
</cp:coreProperties>
</file>