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Hemsedal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046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5607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1668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6030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1471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0830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9927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2019-12-17T15:06:21Z</dcterms:modified>
</cp:coreProperties>
</file>