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Eidsvoll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27630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8 341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8 588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7 237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9 978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95288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56555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64804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9 978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7305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7 364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51813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7 294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45905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7 675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2019-12-17T15:01:12Z</dcterms:modified>
</cp:coreProperties>
</file>