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7327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0963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1508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0579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29722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7557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0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2019-12-18T16:25:14Z</dcterms:modified>
</cp:coreProperties>
</file>