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25722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6599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0095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4200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10 512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3310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10 512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3754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8626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2019-12-17T15:01:05Z</dcterms:modified>
</cp:coreProperties>
</file>