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4584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6355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99897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6705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10 512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7344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10 512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9774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4651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2019-12-18T16:25:08Z</dcterms:modified>
</cp:coreProperties>
</file>