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Tjeldsund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30250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225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14063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0366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949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4520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9943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2018-11-27T15:56:06Z</dcterms:modified>
</cp:coreProperties>
</file>